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03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58045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Suhail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9034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purchases — 18 columns. Goal: uncover spending patterns, segments, preferences, subscriptions.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7596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2851785"/>
            <a:ext cx="121920" cy="17308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subscriber benefits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2851785"/>
            <a:ext cx="121920" cy="17308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increase loyalty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851785"/>
            <a:ext cx="121920" cy="17308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3109079"/>
            <a:ext cx="31337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3599497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uplift with margin control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480941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809411"/>
            <a:ext cx="121920" cy="17308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42524" y="555712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top-rated, best-selling items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5216962" y="480941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82" y="4809411"/>
            <a:ext cx="121920" cy="173081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5565696" y="555712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age groups &amp;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Rows: 3,900 · Columns: 18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Demographics, purchase details, behavior, shipping, discounts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 nulls in 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607457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Exploratory Data Analysis (Python)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685" y="2161937"/>
            <a:ext cx="204430" cy="1226820"/>
          </a:xfrm>
          <a:prstGeom prst="roundRect">
            <a:avLst>
              <a:gd name="adj" fmla="val 1500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104424" y="2366367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Load &amp; Inspect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104424" y="2796302"/>
            <a:ext cx="73238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pandas: df.info(), .describe()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22390" y="3573066"/>
            <a:ext cx="204430" cy="1226820"/>
          </a:xfrm>
          <a:prstGeom prst="roundRect">
            <a:avLst>
              <a:gd name="adj" fmla="val 1500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411129" y="3777496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Clean &amp; Impute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411129" y="4207431"/>
            <a:ext cx="701718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Review Rating by category median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329095" y="4984194"/>
            <a:ext cx="204430" cy="1226820"/>
          </a:xfrm>
          <a:prstGeom prst="roundRect">
            <a:avLst>
              <a:gd name="adj" fmla="val 15004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717834" y="5188625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Engineer Features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717834" y="5618559"/>
            <a:ext cx="671048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age_group, purchase_frequency_days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635800" y="6395323"/>
            <a:ext cx="204430" cy="1226820"/>
          </a:xfrm>
          <a:prstGeom prst="roundRect">
            <a:avLst>
              <a:gd name="adj" fmla="val 15004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2024539" y="6599753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DB Load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024539" y="7029688"/>
            <a:ext cx="640377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Exported cleaned DF → MySQL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02963"/>
            <a:ext cx="8284131" cy="4623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731294"/>
            <a:ext cx="4205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Gender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3525083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Male: 157,890 · Female: 75,191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638943" y="4143137"/>
            <a:ext cx="4205168" cy="1326713"/>
          </a:xfrm>
          <a:prstGeom prst="roundRect">
            <a:avLst>
              <a:gd name="adj" fmla="val 2565"/>
            </a:avLst>
          </a:prstGeom>
          <a:solidFill>
            <a:srgbClr val="08254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757" y="4487228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76059" y="4426625"/>
            <a:ext cx="3241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skew toward male spending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02963"/>
            <a:ext cx="8284131" cy="4623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1396008"/>
            <a:ext cx="4205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Discount Behavior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9638943" y="2218134"/>
            <a:ext cx="4205168" cy="2175867"/>
          </a:xfrm>
          <a:prstGeom prst="roundRect">
            <a:avLst>
              <a:gd name="adj" fmla="val 1564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96237" y="2475428"/>
            <a:ext cx="369058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96237" y="3410903"/>
            <a:ext cx="36905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Examples: customer 4 spent 90, customer 9 spent 97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638943" y="4620816"/>
            <a:ext cx="4205168" cy="2184440"/>
          </a:xfrm>
          <a:prstGeom prst="roundRect">
            <a:avLst>
              <a:gd name="adj" fmla="val 1558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96237" y="4878110"/>
            <a:ext cx="2893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Discounted Items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96237" y="5459254"/>
            <a:ext cx="369058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 50% · Sneakers 49.66% · Coat 49.07% · Sweater 48.17% · Pants 47.37%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Rated Products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Gloves 3.86 · Sandals 3.84 · Boots 3.82 · Hat 3.80 · Handbag 3.78 · Skirt 3.78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02963"/>
            <a:ext cx="8284131" cy="4623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780943"/>
            <a:ext cx="4205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&amp; Price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3574733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avg: 60.48 · Standard avg: 58.46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164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38943" y="4745593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users spend slightly more — target for promotions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9801"/>
            <a:ext cx="8708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Highlights (Power BI)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82208"/>
            <a:ext cx="2411968" cy="1490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56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467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 27% · No 73%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382208"/>
            <a:ext cx="2411968" cy="1490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56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Category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6467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Clothing leads (104K)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382208"/>
            <a:ext cx="2411968" cy="1490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56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Age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6467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 top contributor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09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Segments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09888"/>
            <a:ext cx="3664744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13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627120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909888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313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62712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44365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670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16088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0057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buyers (&gt;5 purchases): 958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2026-02-21T11:38:29Z</dcterms:created>
  <dcterms:modified xsi:type="dcterms:W3CDTF">2026-02-21T11:38:29Z</dcterms:modified>
</cp:coreProperties>
</file>